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5"/>
  </p:handoutMasterIdLst>
  <p:sldIdLst>
    <p:sldId id="256" r:id="rId2"/>
    <p:sldId id="291" r:id="rId3"/>
    <p:sldId id="279" r:id="rId4"/>
    <p:sldId id="280" r:id="rId5"/>
    <p:sldId id="260" r:id="rId6"/>
    <p:sldId id="259" r:id="rId7"/>
    <p:sldId id="282" r:id="rId8"/>
    <p:sldId id="278" r:id="rId9"/>
    <p:sldId id="277" r:id="rId10"/>
    <p:sldId id="266" r:id="rId11"/>
    <p:sldId id="276" r:id="rId12"/>
    <p:sldId id="283" r:id="rId13"/>
    <p:sldId id="265" r:id="rId14"/>
    <p:sldId id="272" r:id="rId15"/>
    <p:sldId id="267" r:id="rId16"/>
    <p:sldId id="268" r:id="rId17"/>
    <p:sldId id="285" r:id="rId18"/>
    <p:sldId id="269" r:id="rId19"/>
    <p:sldId id="270" r:id="rId20"/>
    <p:sldId id="271" r:id="rId21"/>
    <p:sldId id="273" r:id="rId22"/>
    <p:sldId id="281" r:id="rId23"/>
    <p:sldId id="274" r:id="rId24"/>
    <p:sldId id="275" r:id="rId25"/>
    <p:sldId id="284" r:id="rId26"/>
    <p:sldId id="264" r:id="rId27"/>
    <p:sldId id="262" r:id="rId28"/>
    <p:sldId id="261" r:id="rId29"/>
    <p:sldId id="263" r:id="rId30"/>
    <p:sldId id="286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EAB6C-D740-0C48-AFCD-50A8751B4052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50073-A63B-6141-915D-93B0784F9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60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9B972-76A0-2147-9573-DA1ED9EE087A}" type="datetimeFigureOut">
              <a:rPr lang="en-US"/>
              <a:pPr>
                <a:defRPr/>
              </a:pPr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27466-7820-264B-BA3D-F9141CB90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8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B6F0A-586A-394C-A17B-697B6B63C5E2}" type="datetimeFigureOut">
              <a:rPr lang="en-US"/>
              <a:pPr>
                <a:defRPr/>
              </a:pPr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8E451-357C-6B45-A023-62218A6E9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8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2A03A-1FDC-DE4E-A5A3-891CE2683F57}" type="datetimeFigureOut">
              <a:rPr lang="en-US"/>
              <a:pPr>
                <a:defRPr/>
              </a:pPr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D776A-51A8-B948-8472-E16A0D744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3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13704-0D6D-A346-A8B5-6F1EDCA00A1F}" type="datetimeFigureOut">
              <a:rPr lang="en-US"/>
              <a:pPr>
                <a:defRPr/>
              </a:pPr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CBCC0-0DE4-0346-A0E5-EBB4E6B64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5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4F9FB-B870-3943-BD42-7F1F74837238}" type="datetimeFigureOut">
              <a:rPr lang="en-US"/>
              <a:pPr>
                <a:defRPr/>
              </a:pPr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F6D74-C705-7849-BC9C-D0B6F1AEA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4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F008-85A4-2247-9093-55E084F8ED68}" type="datetimeFigureOut">
              <a:rPr lang="en-US"/>
              <a:pPr>
                <a:defRPr/>
              </a:pPr>
              <a:t>10/10/19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2E4E8-7329-CB43-8996-F382B4775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5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22A9F-0A95-6747-BF29-AED18105F10D}" type="datetimeFigureOut">
              <a:rPr lang="en-US"/>
              <a:pPr>
                <a:defRPr/>
              </a:pPr>
              <a:t>10/10/19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A0910-44F8-5C42-846E-FE12F5A96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21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D45B2-D92F-0145-A27C-479384CB8308}" type="datetimeFigureOut">
              <a:rPr lang="en-US"/>
              <a:pPr>
                <a:defRPr/>
              </a:pPr>
              <a:t>10/10/19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4F6E2-5D7C-704C-BC63-B34454509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3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E480F-D7C7-9A4D-A9A8-4BA12375B648}" type="datetimeFigureOut">
              <a:rPr lang="en-US"/>
              <a:pPr>
                <a:defRPr/>
              </a:pPr>
              <a:t>10/10/19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CCDB-880F-4B40-B54C-FB0E25FF9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8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A3D0-486A-5F4C-8438-7864826C3360}" type="datetimeFigureOut">
              <a:rPr lang="en-US"/>
              <a:pPr>
                <a:defRPr/>
              </a:pPr>
              <a:t>10/10/19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4ECD3-C113-254B-BB8F-A4E83667D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4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46481-FC66-D14C-A496-4500E3950006}" type="datetimeFigureOut">
              <a:rPr lang="en-US"/>
              <a:pPr>
                <a:defRPr/>
              </a:pPr>
              <a:t>10/10/19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9F965-2239-024D-A8D8-21612CB16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380826B-F78E-704F-9C21-A80F08030BE6}" type="datetimeFigureOut">
              <a:rPr lang="en-US"/>
              <a:pPr>
                <a:defRPr/>
              </a:pPr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6A82EF3-656F-464F-B3B7-BA427C93B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347" y="367831"/>
            <a:ext cx="45455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Success for Life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94BF9-D017-B44A-BDEE-249406934125}"/>
              </a:ext>
            </a:extLst>
          </p:cNvPr>
          <p:cNvSpPr txBox="1"/>
          <p:nvPr/>
        </p:nvSpPr>
        <p:spPr>
          <a:xfrm>
            <a:off x="819807" y="5570483"/>
            <a:ext cx="8324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Your school name here</a:t>
            </a:r>
          </a:p>
        </p:txBody>
      </p:sp>
      <p:pic>
        <p:nvPicPr>
          <p:cNvPr id="3" name="Picture 2" descr="A picture containing game&#10;&#10;Description automatically generated">
            <a:extLst>
              <a:ext uri="{FF2B5EF4-FFF2-40B4-BE49-F238E27FC236}">
                <a16:creationId xmlns:a16="http://schemas.microsoft.com/office/drawing/2014/main" id="{644A5550-6F20-D046-8204-C50E0B948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 descr="Screen Shot 2012-08-18 at 9.28.4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332" b="-27332"/>
          <a:stretch>
            <a:fillRect/>
          </a:stretch>
        </p:blipFill>
        <p:spPr>
          <a:xfrm>
            <a:off x="457200" y="1022350"/>
            <a:ext cx="8229600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Content Placeholder 3" descr="Screen Shot 2012-08-18 at 9.29.0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 b="3601"/>
          <a:stretch>
            <a:fillRect/>
          </a:stretch>
        </p:blipFill>
        <p:spPr>
          <a:xfrm>
            <a:off x="457200" y="1022350"/>
            <a:ext cx="8229600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Verbal Skills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Change the subject</a:t>
            </a:r>
          </a:p>
          <a:p>
            <a:pPr eaLnBrk="1" hangingPunct="1"/>
            <a:r>
              <a:rPr lang="en-US" sz="4000">
                <a:latin typeface="Calibri" charset="0"/>
              </a:rPr>
              <a:t>Use Humor</a:t>
            </a:r>
          </a:p>
          <a:p>
            <a:pPr eaLnBrk="1" hangingPunct="1"/>
            <a:r>
              <a:rPr lang="en-US" sz="4000">
                <a:latin typeface="Calibri" charset="0"/>
              </a:rPr>
              <a:t>Make the Bully your Friend</a:t>
            </a:r>
          </a:p>
        </p:txBody>
      </p:sp>
      <p:pic>
        <p:nvPicPr>
          <p:cNvPr id="5" name="Picture 3" descr="k49287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255" y="3967163"/>
            <a:ext cx="21209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5" descr="Screen Shot 2012-08-18 at 9.29.1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101" b="-21101"/>
          <a:stretch>
            <a:fillRect/>
          </a:stretch>
        </p:blipFill>
        <p:spPr>
          <a:xfrm>
            <a:off x="457200" y="1062038"/>
            <a:ext cx="8229600" cy="45259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Content Placeholder 3" descr="Screen Shot 2012-08-18 at 9.29.3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r="658"/>
          <a:stretch>
            <a:fillRect/>
          </a:stretch>
        </p:blipFill>
        <p:spPr>
          <a:xfrm>
            <a:off x="457200" y="1235075"/>
            <a:ext cx="8229600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 descr="Screen Shot 2012-08-18 at 9.29.4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99" b="-19299"/>
          <a:stretch>
            <a:fillRect/>
          </a:stretch>
        </p:blipFill>
        <p:spPr>
          <a:xfrm>
            <a:off x="457200" y="946150"/>
            <a:ext cx="8229600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Content Placeholder 3" descr="Screen Shot 2012-08-18 at 9.29.5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60" r="-5460"/>
          <a:stretch>
            <a:fillRect/>
          </a:stretch>
        </p:blipFill>
        <p:spPr>
          <a:xfrm>
            <a:off x="457200" y="1100138"/>
            <a:ext cx="8229600" cy="452596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Whoa!  I Don’t Want to Fight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600" dirty="0">
                <a:ea typeface="+mn-ea"/>
                <a:cs typeface="+mn-cs"/>
              </a:rPr>
              <a:t>Simple stand to the side, put your hand up in an open position, keep your chin down.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3600" dirty="0">
                <a:ea typeface="+mn-ea"/>
              </a:rPr>
              <a:t>Use your verbal skills to distract the bully.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dirty="0">
              <a:ea typeface="+mn-ea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</a:endParaRPr>
          </a:p>
        </p:txBody>
      </p:sp>
      <p:pic>
        <p:nvPicPr>
          <p:cNvPr id="40963" name="Picture 3" descr="k49287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38600"/>
            <a:ext cx="21209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3" descr="Screen Shot 2012-08-18 at 9.30.1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025" b="-29025"/>
          <a:stretch>
            <a:fillRect/>
          </a:stretch>
        </p:blipFill>
        <p:spPr>
          <a:xfrm>
            <a:off x="457200" y="654050"/>
            <a:ext cx="8864600" cy="487521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Content Placeholder 3" descr="Screen Shot 2012-08-18 at 9.30.2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33" b="-13033"/>
          <a:stretch>
            <a:fillRect/>
          </a:stretch>
        </p:blipFill>
        <p:spPr>
          <a:xfrm>
            <a:off x="228600" y="981075"/>
            <a:ext cx="8688388" cy="4779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owBullyingFeels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000" y="149540"/>
            <a:ext cx="8178801" cy="6566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3" descr="Screen Shot 2012-08-18 at 9.30.3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237" b="-32237"/>
          <a:stretch>
            <a:fillRect/>
          </a:stretch>
        </p:blipFill>
        <p:spPr>
          <a:xfrm>
            <a:off x="457200" y="830263"/>
            <a:ext cx="8229600" cy="452596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Content Placeholder 3" descr="Screen Shot 2012-08-18 at 9.30.5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74" b="-13274"/>
          <a:stretch>
            <a:fillRect/>
          </a:stretch>
        </p:blipFill>
        <p:spPr>
          <a:xfrm>
            <a:off x="457200" y="714375"/>
            <a:ext cx="8229600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Let’s Take Action Against Bullying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Basic Blocks</a:t>
            </a:r>
          </a:p>
          <a:p>
            <a:pPr lvl="1" eaLnBrk="1" hangingPunct="1"/>
            <a:r>
              <a:rPr lang="en-US" sz="4000">
                <a:latin typeface="Calibri" charset="0"/>
              </a:rPr>
              <a:t>High block</a:t>
            </a:r>
          </a:p>
          <a:p>
            <a:pPr lvl="1" eaLnBrk="1" hangingPunct="1"/>
            <a:r>
              <a:rPr lang="en-US" sz="4000">
                <a:latin typeface="Calibri" charset="0"/>
              </a:rPr>
              <a:t>Low Block</a:t>
            </a:r>
          </a:p>
          <a:p>
            <a:pPr lvl="1" eaLnBrk="1" hangingPunct="1"/>
            <a:r>
              <a:rPr lang="en-US" sz="4000">
                <a:latin typeface="Calibri" charset="0"/>
              </a:rPr>
              <a:t>Inside Block </a:t>
            </a:r>
          </a:p>
          <a:p>
            <a:pPr lvl="1" eaLnBrk="1" hangingPunct="1"/>
            <a:r>
              <a:rPr lang="en-US" sz="4000">
                <a:latin typeface="Calibri" charset="0"/>
              </a:rPr>
              <a:t>Outside Block</a:t>
            </a:r>
          </a:p>
        </p:txBody>
      </p:sp>
      <p:pic>
        <p:nvPicPr>
          <p:cNvPr id="36867" name="Picture 3" descr="k49287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2327275"/>
            <a:ext cx="21209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3" descr="Screen Shot 2012-08-18 at 9.31.4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15" b="-9715"/>
          <a:stretch>
            <a:fillRect/>
          </a:stretch>
        </p:blipFill>
        <p:spPr>
          <a:xfrm>
            <a:off x="457200" y="1195388"/>
            <a:ext cx="8229600" cy="452596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Content Placeholder 3" descr="Screen Shot 2012-08-18 at 9.31.5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06" r="-13506"/>
          <a:stretch>
            <a:fillRect/>
          </a:stretch>
        </p:blipFill>
        <p:spPr>
          <a:xfrm>
            <a:off x="-560388" y="808038"/>
            <a:ext cx="9704388" cy="533717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Let’s Take a Stance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Guarding/fighting stance</a:t>
            </a:r>
          </a:p>
          <a:p>
            <a:pPr eaLnBrk="1" hangingPunct="1"/>
            <a:r>
              <a:rPr lang="en-US" sz="4000">
                <a:latin typeface="Calibri" charset="0"/>
              </a:rPr>
              <a:t>Back fist</a:t>
            </a:r>
          </a:p>
          <a:p>
            <a:pPr eaLnBrk="1" hangingPunct="1"/>
            <a:r>
              <a:rPr lang="en-US" sz="4000">
                <a:latin typeface="Calibri" charset="0"/>
              </a:rPr>
              <a:t>Reverse Punch</a:t>
            </a:r>
          </a:p>
          <a:p>
            <a:pPr eaLnBrk="1" hangingPunct="1"/>
            <a:r>
              <a:rPr lang="en-US" sz="4000">
                <a:latin typeface="Calibri" charset="0"/>
              </a:rPr>
              <a:t>Front Kick</a:t>
            </a:r>
          </a:p>
        </p:txBody>
      </p:sp>
      <p:pic>
        <p:nvPicPr>
          <p:cNvPr id="39939" name="Picture 3" descr="k49287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2749550"/>
            <a:ext cx="21209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5" descr="Screen Shot 2012-08-18 at 9.32.1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45" b="-18745"/>
          <a:stretch>
            <a:fillRect/>
          </a:stretch>
        </p:blipFill>
        <p:spPr>
          <a:xfrm>
            <a:off x="457200" y="965200"/>
            <a:ext cx="8229600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Screen Shot 2012-08-18 at 9.32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063625"/>
            <a:ext cx="83185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7" descr="Screen Shot 2012-08-18 at 9.32.4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23" b="-22423"/>
          <a:stretch>
            <a:fillRect/>
          </a:stretch>
        </p:blipFill>
        <p:spPr>
          <a:xfrm>
            <a:off x="687388" y="839788"/>
            <a:ext cx="8229600" cy="452596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Content Placeholder 3" descr="Screen Shot 2012-08-18 at 9.32.5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" b="307"/>
          <a:stretch>
            <a:fillRect/>
          </a:stretch>
        </p:blipFill>
        <p:spPr>
          <a:xfrm>
            <a:off x="457200" y="1292225"/>
            <a:ext cx="8229600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is Bullying?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4000">
                <a:latin typeface="Calibri" charset="0"/>
              </a:rPr>
              <a:t>Bullying is when someone intentionally hurts you, whether it’s physically or emotionally.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Stun and Run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bri" charset="0"/>
              </a:rPr>
              <a:t>When all else fails…..</a:t>
            </a:r>
          </a:p>
          <a:p>
            <a:pPr lvl="1" eaLnBrk="1" hangingPunct="1"/>
            <a:r>
              <a:rPr lang="en-US" sz="3600">
                <a:latin typeface="Calibri" charset="0"/>
              </a:rPr>
              <a:t>STUN and RUN!</a:t>
            </a:r>
          </a:p>
        </p:txBody>
      </p:sp>
      <p:pic>
        <p:nvPicPr>
          <p:cNvPr id="41987" name="Picture 3" descr="k49287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3578225"/>
            <a:ext cx="21209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Report Bullying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When you feel the bullying is going to become physically violent.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When bullying involves racial, religious, or gender attacks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When bullying is directed toward someone with a disability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When a bully takes something that belongs to you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When you haven’t been able to stop the bullying using the steps you have learned today!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1773238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>
                <a:latin typeface="Calibri" charset="0"/>
              </a:rPr>
              <a:t>Board Breaking!</a:t>
            </a:r>
          </a:p>
        </p:txBody>
      </p:sp>
      <p:pic>
        <p:nvPicPr>
          <p:cNvPr id="44034" name="Picture 3" descr="k49287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3365500"/>
            <a:ext cx="21209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57200" y="491966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Calibri" charset="0"/>
              </a:rPr>
              <a:t>Thank you for coming!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9852C-D7AE-B540-8307-BED7D5174BEB}"/>
              </a:ext>
            </a:extLst>
          </p:cNvPr>
          <p:cNvSpPr txBox="1"/>
          <p:nvPr/>
        </p:nvSpPr>
        <p:spPr>
          <a:xfrm>
            <a:off x="457200" y="515007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American Freestyle Karate - Staunton</a:t>
            </a:r>
          </a:p>
        </p:txBody>
      </p:sp>
      <p:pic>
        <p:nvPicPr>
          <p:cNvPr id="5" name="Picture 4" descr="A close up of a bird&#10;&#10;Description automatically generated">
            <a:extLst>
              <a:ext uri="{FF2B5EF4-FFF2-40B4-BE49-F238E27FC236}">
                <a16:creationId xmlns:a16="http://schemas.microsoft.com/office/drawing/2014/main" id="{30697F6F-FEA0-A74B-8579-58AED2A75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568" y="1082309"/>
            <a:ext cx="5801163" cy="41560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Why Do People Bully?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It makes them feel better about themselves</a:t>
            </a:r>
          </a:p>
          <a:p>
            <a:pPr eaLnBrk="1" hangingPunct="1"/>
            <a:r>
              <a:rPr lang="en-US" sz="4000">
                <a:latin typeface="Calibri" charset="0"/>
              </a:rPr>
              <a:t>They need to be in control</a:t>
            </a:r>
          </a:p>
          <a:p>
            <a:pPr eaLnBrk="1" hangingPunct="1"/>
            <a:r>
              <a:rPr lang="en-US" sz="4000">
                <a:latin typeface="Calibri" charset="0"/>
              </a:rPr>
              <a:t>To get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Bullying Quiz: How Informed Are You?</a:t>
            </a:r>
          </a:p>
        </p:txBody>
      </p:sp>
      <p:pic>
        <p:nvPicPr>
          <p:cNvPr id="14338" name="Picture 3" descr="Screen Shot 2012-08-18 at 9.33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741488"/>
            <a:ext cx="82423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Screen Shot 2012-08-18 at 9.26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120775"/>
            <a:ext cx="8624887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Be Confident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How you present yourself can stop bullying before it starts.</a:t>
            </a:r>
          </a:p>
          <a:p>
            <a:pPr lvl="1" eaLnBrk="1" hangingPunct="1"/>
            <a:r>
              <a:rPr lang="en-US" sz="4000">
                <a:latin typeface="Calibri" charset="0"/>
              </a:rPr>
              <a:t>Hold Your Head High</a:t>
            </a:r>
          </a:p>
          <a:p>
            <a:pPr lvl="1" eaLnBrk="1" hangingPunct="1"/>
            <a:r>
              <a:rPr lang="en-US" sz="4000">
                <a:latin typeface="Calibri" charset="0"/>
              </a:rPr>
              <a:t>Walk with Confidence</a:t>
            </a:r>
          </a:p>
          <a:p>
            <a:pPr lvl="1" eaLnBrk="1" hangingPunct="1"/>
            <a:r>
              <a:rPr lang="en-US" sz="4000">
                <a:latin typeface="Calibri" charset="0"/>
              </a:rPr>
              <a:t>Make Eye Contact</a:t>
            </a:r>
          </a:p>
        </p:txBody>
      </p:sp>
      <p:pic>
        <p:nvPicPr>
          <p:cNvPr id="5" name="Picture 3" descr="k49287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921" y="3967163"/>
            <a:ext cx="21209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 descr="Screen Shot 2012-08-18 at 9.59.4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259" b="-14259"/>
          <a:stretch>
            <a:fillRect/>
          </a:stretch>
        </p:blipFill>
        <p:spPr>
          <a:xfrm>
            <a:off x="457200" y="1417638"/>
            <a:ext cx="8229600" cy="45259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Content Placeholder 3" descr="Screen Shot 2012-08-18 at 9.28.3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83" r="-6583"/>
          <a:stretch>
            <a:fillRect/>
          </a:stretch>
        </p:blipFill>
        <p:spPr>
          <a:xfrm>
            <a:off x="457200" y="1273175"/>
            <a:ext cx="8229600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238</Words>
  <Application>Microsoft Macintosh PowerPoint</Application>
  <PresentationFormat>On-screen Show (4:3)</PresentationFormat>
  <Paragraphs>45</Paragraphs>
  <Slides>33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PowerPoint Presentation</vt:lpstr>
      <vt:lpstr>What is Bullying?</vt:lpstr>
      <vt:lpstr>Why Do People Bully?</vt:lpstr>
      <vt:lpstr>Bullying Quiz: How Informed Are You?</vt:lpstr>
      <vt:lpstr>PowerPoint Presentation</vt:lpstr>
      <vt:lpstr>Be Confident</vt:lpstr>
      <vt:lpstr>PowerPoint Presentation</vt:lpstr>
      <vt:lpstr>PowerPoint Presentation</vt:lpstr>
      <vt:lpstr>PowerPoint Presentation</vt:lpstr>
      <vt:lpstr>PowerPoint Presentation</vt:lpstr>
      <vt:lpstr>Verbal Skills</vt:lpstr>
      <vt:lpstr>PowerPoint Presentation</vt:lpstr>
      <vt:lpstr>PowerPoint Presentation</vt:lpstr>
      <vt:lpstr>PowerPoint Presentation</vt:lpstr>
      <vt:lpstr>PowerPoint Presentation</vt:lpstr>
      <vt:lpstr>Whoa!  I Don’t Want to Fight</vt:lpstr>
      <vt:lpstr>PowerPoint Presentation</vt:lpstr>
      <vt:lpstr>PowerPoint Presentation</vt:lpstr>
      <vt:lpstr>PowerPoint Presentation</vt:lpstr>
      <vt:lpstr>PowerPoint Presentation</vt:lpstr>
      <vt:lpstr>Let’s Take Action Against Bullying</vt:lpstr>
      <vt:lpstr>PowerPoint Presentation</vt:lpstr>
      <vt:lpstr>PowerPoint Presentation</vt:lpstr>
      <vt:lpstr>Let’s Take a Stance</vt:lpstr>
      <vt:lpstr>PowerPoint Presentation</vt:lpstr>
      <vt:lpstr>PowerPoint Presentation</vt:lpstr>
      <vt:lpstr>PowerPoint Presentation</vt:lpstr>
      <vt:lpstr>PowerPoint Presentation</vt:lpstr>
      <vt:lpstr>Stun and Run</vt:lpstr>
      <vt:lpstr>Report Bullying</vt:lpstr>
      <vt:lpstr>Board Breaking!</vt:lpstr>
      <vt:lpstr>Thank you for coming!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Mahood</dc:creator>
  <cp:lastModifiedBy>Office365</cp:lastModifiedBy>
  <cp:revision>21</cp:revision>
  <dcterms:created xsi:type="dcterms:W3CDTF">2012-08-18T13:05:54Z</dcterms:created>
  <dcterms:modified xsi:type="dcterms:W3CDTF">2019-10-10T13:20:46Z</dcterms:modified>
</cp:coreProperties>
</file>